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721F7C7-C49F-47E8-A205-59E82D40822A}" type="datetimeFigureOut">
              <a:rPr lang="en-US" smtClean="0"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9732786-2D98-4921-B612-D718FFABB89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ardeningsolutions.ifas.ufl.edu/mastergardener/outreach/plant_id/images/ornamentals/sago_pla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931924"/>
            <a:ext cx="6553201" cy="489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87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lantbio.uga.edu/media/slideshows/cycad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409" y="914400"/>
            <a:ext cx="6710191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88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1524000"/>
            <a:ext cx="8491182" cy="3653052"/>
            <a:chOff x="320722" y="1752600"/>
            <a:chExt cx="8491182" cy="3653052"/>
          </a:xfrm>
        </p:grpSpPr>
        <p:pic>
          <p:nvPicPr>
            <p:cNvPr id="5122" name="Picture 2" descr="http://www.indianaturewatch.net/images/album/photo/97463900347bea5e1a9097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2" t="3311" r="5869" b="21968"/>
            <a:stretch/>
          </p:blipFill>
          <p:spPr bwMode="auto">
            <a:xfrm>
              <a:off x="320722" y="1761699"/>
              <a:ext cx="2852382" cy="36439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http://plantnet.rbgsyd.nsw.gov.au/PlantNet/cycad/images/Cycas_yorkiana_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5315" y="1752600"/>
              <a:ext cx="5416589" cy="3581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522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upload.wikimedia.org/wikipedia/commons/e/ee/Cycas_circinalis_male_cone_in_Olomou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"/>
            <a:ext cx="4876800" cy="6496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3526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commons/b/b5/Cycas_platyphylla_Male_cone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38646"/>
            <a:ext cx="5209606" cy="3904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alpine-plants-jp.com/himitu_img_jpg_3/sotetu_osibe_cultivated_in_chiba_city_20050820_3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624" y="412268"/>
            <a:ext cx="2882802" cy="6157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28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cycad.org/images/glossary/apogeotropi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" r="33"/>
          <a:stretch/>
        </p:blipFill>
        <p:spPr bwMode="auto">
          <a:xfrm>
            <a:off x="0" y="14505"/>
            <a:ext cx="9129931" cy="684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plantnet.rbgsyd.nsw.gov.au/PlantNet/cycad/nitrogen/figure2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804"/>
          <a:stretch/>
        </p:blipFill>
        <p:spPr bwMode="auto">
          <a:xfrm>
            <a:off x="6400800" y="228601"/>
            <a:ext cx="2518301" cy="2756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0386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90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It_Solutions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Rony</dc:creator>
  <cp:lastModifiedBy>Rony</cp:lastModifiedBy>
  <cp:revision>27</cp:revision>
  <dcterms:created xsi:type="dcterms:W3CDTF">2013-09-17T00:33:05Z</dcterms:created>
  <dcterms:modified xsi:type="dcterms:W3CDTF">2013-09-18T17:19:35Z</dcterms:modified>
</cp:coreProperties>
</file>